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8" r:id="rId3"/>
    <p:sldId id="266" r:id="rId4"/>
    <p:sldId id="261" r:id="rId5"/>
    <p:sldId id="267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33B3FFC-2B0C-44D8-992D-E18A80D61277}">
          <p14:sldIdLst>
            <p14:sldId id="256"/>
            <p14:sldId id="258"/>
            <p14:sldId id="266"/>
            <p14:sldId id="261"/>
            <p14:sldId id="267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769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87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084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71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87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889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43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73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4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7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46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414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074E691-5B6F-C7B0-F7F2-7FDE525188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8" r="-1" b="13077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328CF9-FAB2-5E4F-78B7-0C1C237D0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US" sz="4800" b="1"/>
              <a:t> 3 QUESTION TRIVIA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5224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63500" sx="102000" sy="102000" algn="ctr" rotWithShape="0">
              <a:schemeClr val="bg1">
                <a:lumMod val="8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9C45F024-2468-4D8A-9E11-BB2B1E0A3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B215A0-0741-747E-6153-77B27538E664}"/>
              </a:ext>
            </a:extLst>
          </p:cNvPr>
          <p:cNvSpPr txBox="1"/>
          <p:nvPr/>
        </p:nvSpPr>
        <p:spPr>
          <a:xfrm>
            <a:off x="1524003" y="1999615"/>
            <a:ext cx="9144000" cy="2764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latin typeface="+mj-lt"/>
                <a:ea typeface="+mj-ea"/>
                <a:cs typeface="+mj-cs"/>
              </a:rPr>
              <a:t>1 – 1936 is the year the federal government began to supply surplus food commodities to schools.  In what year was the National School Lunch Act created and by which US President?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584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E766C7A6-E554-B2BC-862C-A5FCA1C152A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348" y="0"/>
            <a:ext cx="7741303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B215A0-0741-747E-6153-77B27538E664}"/>
              </a:ext>
            </a:extLst>
          </p:cNvPr>
          <p:cNvSpPr txBox="1"/>
          <p:nvPr/>
        </p:nvSpPr>
        <p:spPr>
          <a:xfrm>
            <a:off x="1524003" y="1999615"/>
            <a:ext cx="9144000" cy="2764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latin typeface="+mj-lt"/>
                <a:ea typeface="+mj-ea"/>
                <a:cs typeface="+mj-cs"/>
              </a:rPr>
              <a:t>1946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latin typeface="+mj-lt"/>
                <a:ea typeface="+mj-ea"/>
                <a:cs typeface="+mj-cs"/>
              </a:rPr>
              <a:t>Truman</a:t>
            </a:r>
          </a:p>
        </p:txBody>
      </p:sp>
    </p:spTree>
    <p:extLst>
      <p:ext uri="{BB962C8B-B14F-4D97-AF65-F5344CB8AC3E}">
        <p14:creationId xmlns:p14="http://schemas.microsoft.com/office/powerpoint/2010/main" val="2437924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63500" sx="102000" sy="102000" algn="ctr" rotWithShape="0">
              <a:schemeClr val="bg1">
                <a:lumMod val="8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9C45F024-2468-4D8A-9E11-BB2B1E0A3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B215A0-0741-747E-6153-77B27538E664}"/>
              </a:ext>
            </a:extLst>
          </p:cNvPr>
          <p:cNvSpPr txBox="1"/>
          <p:nvPr/>
        </p:nvSpPr>
        <p:spPr>
          <a:xfrm>
            <a:off x="1524003" y="1999615"/>
            <a:ext cx="9144000" cy="2764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latin typeface="+mj-lt"/>
                <a:ea typeface="+mj-ea"/>
                <a:cs typeface="+mj-cs"/>
              </a:rPr>
              <a:t>2 – What does the acronym IEERB stand for?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835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E766C7A6-E554-B2BC-862C-A5FCA1C152A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348" y="0"/>
            <a:ext cx="7741303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B215A0-0741-747E-6153-77B27538E664}"/>
              </a:ext>
            </a:extLst>
          </p:cNvPr>
          <p:cNvSpPr txBox="1"/>
          <p:nvPr/>
        </p:nvSpPr>
        <p:spPr>
          <a:xfrm>
            <a:off x="1524003" y="1999615"/>
            <a:ext cx="9144000" cy="2764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latin typeface="+mj-lt"/>
                <a:ea typeface="+mj-ea"/>
                <a:cs typeface="+mj-cs"/>
              </a:rPr>
              <a:t>Indiana Education Employment Relations Board</a:t>
            </a:r>
          </a:p>
        </p:txBody>
      </p:sp>
    </p:spTree>
    <p:extLst>
      <p:ext uri="{BB962C8B-B14F-4D97-AF65-F5344CB8AC3E}">
        <p14:creationId xmlns:p14="http://schemas.microsoft.com/office/powerpoint/2010/main" val="83025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63500" sx="102000" sy="102000" algn="ctr" rotWithShape="0">
              <a:schemeClr val="bg1">
                <a:lumMod val="8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9C45F024-2468-4D8A-9E11-BB2B1E0A3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B215A0-0741-747E-6153-77B27538E664}"/>
              </a:ext>
            </a:extLst>
          </p:cNvPr>
          <p:cNvSpPr txBox="1"/>
          <p:nvPr/>
        </p:nvSpPr>
        <p:spPr>
          <a:xfrm>
            <a:off x="1524003" y="1999615"/>
            <a:ext cx="9144000" cy="2764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latin typeface="+mj-lt"/>
                <a:ea typeface="+mj-ea"/>
                <a:cs typeface="+mj-cs"/>
              </a:rPr>
              <a:t>3 – This occurs when a school board member or employee knowingly or intentionally benefits financially from a contract with the school or a purchase made by the school.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2411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E766C7A6-E554-B2BC-862C-A5FCA1C152A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348" y="0"/>
            <a:ext cx="7741303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B215A0-0741-747E-6153-77B27538E664}"/>
              </a:ext>
            </a:extLst>
          </p:cNvPr>
          <p:cNvSpPr txBox="1"/>
          <p:nvPr/>
        </p:nvSpPr>
        <p:spPr>
          <a:xfrm>
            <a:off x="1524003" y="1999615"/>
            <a:ext cx="9144000" cy="2764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latin typeface="+mj-lt"/>
                <a:ea typeface="+mj-ea"/>
                <a:cs typeface="+mj-cs"/>
              </a:rPr>
              <a:t>Conflict </a:t>
            </a:r>
            <a:r>
              <a:rPr lang="en-US" sz="7200">
                <a:latin typeface="+mj-lt"/>
                <a:ea typeface="+mj-ea"/>
                <a:cs typeface="+mj-cs"/>
              </a:rPr>
              <a:t>of Interest</a:t>
            </a:r>
            <a:endParaRPr lang="en-US" sz="7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15530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88</Words>
  <Application>Microsoft Office PowerPoint</Application>
  <PresentationFormat>Widescreen</PresentationFormat>
  <Paragraphs>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Neue Haas Grotesk Text Pro</vt:lpstr>
      <vt:lpstr>AccentBoxVTI</vt:lpstr>
      <vt:lpstr> 3 QUESTION TRIVIA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QUESTION TRIVIA</dc:title>
  <dc:creator>Casey Howard</dc:creator>
  <cp:lastModifiedBy>Casey Howard</cp:lastModifiedBy>
  <cp:revision>9</cp:revision>
  <dcterms:created xsi:type="dcterms:W3CDTF">2022-11-15T18:46:47Z</dcterms:created>
  <dcterms:modified xsi:type="dcterms:W3CDTF">2022-12-21T16:11:36Z</dcterms:modified>
</cp:coreProperties>
</file>